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AF483E6-8611-4B8E-9F12-41B73CABC7E4}"/>
    <pc:docChg chg="custSel modSld">
      <pc:chgData name="Narelle Wheaton" userId="6e1b2b30-480e-4f91-806b-6735d5b9e446" providerId="ADAL" clId="{7AF483E6-8611-4B8E-9F12-41B73CABC7E4}" dt="2023-08-05T04:00:54.346" v="23" actId="1076"/>
      <pc:docMkLst>
        <pc:docMk/>
      </pc:docMkLst>
      <pc:sldChg chg="modSp mod">
        <pc:chgData name="Narelle Wheaton" userId="6e1b2b30-480e-4f91-806b-6735d5b9e446" providerId="ADAL" clId="{7AF483E6-8611-4B8E-9F12-41B73CABC7E4}" dt="2023-08-05T04:00:31.054" v="17" actId="1076"/>
        <pc:sldMkLst>
          <pc:docMk/>
          <pc:sldMk cId="1036375049" sldId="256"/>
        </pc:sldMkLst>
        <pc:spChg chg="mod">
          <ac:chgData name="Narelle Wheaton" userId="6e1b2b30-480e-4f91-806b-6735d5b9e446" providerId="ADAL" clId="{7AF483E6-8611-4B8E-9F12-41B73CABC7E4}" dt="2023-08-05T04:00:31.054" v="17" actId="1076"/>
          <ac:spMkLst>
            <pc:docMk/>
            <pc:sldMk cId="1036375049" sldId="256"/>
            <ac:spMk id="3" creationId="{E9754B16-6FD4-4829-ABF4-836666C563E7}"/>
          </ac:spMkLst>
        </pc:spChg>
      </pc:sldChg>
      <pc:sldChg chg="modSp mod">
        <pc:chgData name="Narelle Wheaton" userId="6e1b2b30-480e-4f91-806b-6735d5b9e446" providerId="ADAL" clId="{7AF483E6-8611-4B8E-9F12-41B73CABC7E4}" dt="2023-08-05T04:00:37.012" v="19" actId="1076"/>
        <pc:sldMkLst>
          <pc:docMk/>
          <pc:sldMk cId="178269599" sldId="257"/>
        </pc:sldMkLst>
        <pc:spChg chg="mod">
          <ac:chgData name="Narelle Wheaton" userId="6e1b2b30-480e-4f91-806b-6735d5b9e446" providerId="ADAL" clId="{7AF483E6-8611-4B8E-9F12-41B73CABC7E4}" dt="2023-08-05T04:00:37.012" v="19" actId="1076"/>
          <ac:spMkLst>
            <pc:docMk/>
            <pc:sldMk cId="178269599" sldId="257"/>
            <ac:spMk id="3" creationId="{E9754B16-6FD4-4829-ABF4-836666C563E7}"/>
          </ac:spMkLst>
        </pc:spChg>
      </pc:sldChg>
      <pc:sldChg chg="modSp mod">
        <pc:chgData name="Narelle Wheaton" userId="6e1b2b30-480e-4f91-806b-6735d5b9e446" providerId="ADAL" clId="{7AF483E6-8611-4B8E-9F12-41B73CABC7E4}" dt="2023-08-05T04:00:41.853" v="20" actId="1076"/>
        <pc:sldMkLst>
          <pc:docMk/>
          <pc:sldMk cId="446225330" sldId="258"/>
        </pc:sldMkLst>
        <pc:spChg chg="mod">
          <ac:chgData name="Narelle Wheaton" userId="6e1b2b30-480e-4f91-806b-6735d5b9e446" providerId="ADAL" clId="{7AF483E6-8611-4B8E-9F12-41B73CABC7E4}" dt="2023-08-05T04:00:41.853" v="20" actId="1076"/>
          <ac:spMkLst>
            <pc:docMk/>
            <pc:sldMk cId="446225330" sldId="258"/>
            <ac:spMk id="3" creationId="{E9754B16-6FD4-4829-ABF4-836666C563E7}"/>
          </ac:spMkLst>
        </pc:spChg>
      </pc:sldChg>
      <pc:sldChg chg="modSp mod">
        <pc:chgData name="Narelle Wheaton" userId="6e1b2b30-480e-4f91-806b-6735d5b9e446" providerId="ADAL" clId="{7AF483E6-8611-4B8E-9F12-41B73CABC7E4}" dt="2023-08-05T04:00:46.959" v="21" actId="1076"/>
        <pc:sldMkLst>
          <pc:docMk/>
          <pc:sldMk cId="1266925621" sldId="259"/>
        </pc:sldMkLst>
        <pc:spChg chg="mod">
          <ac:chgData name="Narelle Wheaton" userId="6e1b2b30-480e-4f91-806b-6735d5b9e446" providerId="ADAL" clId="{7AF483E6-8611-4B8E-9F12-41B73CABC7E4}" dt="2023-08-05T04:00:46.959" v="21" actId="1076"/>
          <ac:spMkLst>
            <pc:docMk/>
            <pc:sldMk cId="1266925621" sldId="259"/>
            <ac:spMk id="3" creationId="{E9754B16-6FD4-4829-ABF4-836666C563E7}"/>
          </ac:spMkLst>
        </pc:spChg>
      </pc:sldChg>
      <pc:sldChg chg="modSp mod">
        <pc:chgData name="Narelle Wheaton" userId="6e1b2b30-480e-4f91-806b-6735d5b9e446" providerId="ADAL" clId="{7AF483E6-8611-4B8E-9F12-41B73CABC7E4}" dt="2023-08-05T04:00:54.346" v="23" actId="1076"/>
        <pc:sldMkLst>
          <pc:docMk/>
          <pc:sldMk cId="3842958125" sldId="260"/>
        </pc:sldMkLst>
        <pc:spChg chg="mod">
          <ac:chgData name="Narelle Wheaton" userId="6e1b2b30-480e-4f91-806b-6735d5b9e446" providerId="ADAL" clId="{7AF483E6-8611-4B8E-9F12-41B73CABC7E4}" dt="2023-08-05T04:00:54.346" v="23" actId="1076"/>
          <ac:spMkLst>
            <pc:docMk/>
            <pc:sldMk cId="3842958125" sldId="260"/>
            <ac:spMk id="3" creationId="{E9754B16-6FD4-4829-ABF4-836666C563E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A3D6D7-A714-478C-9D57-307F69860F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FBCF98-6B8E-4768-8354-5B06D5354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23DBB3-BA48-4641-86AB-8217726E1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582D-1664-4170-9940-81089DC9541B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BA7E2A-A3F2-4001-BEC6-7A3F58CDA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2B26F-8EF7-4280-98B8-FC7C9AE54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D78F-87A0-45EA-B055-EBA24B7B8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446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AB3DB-F0BF-4110-8A96-D10B62114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B9FE75-0196-4282-AE0C-7DC3E12B87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D68AF7-E741-4353-AE39-4881AC401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582D-1664-4170-9940-81089DC9541B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079186-C7DF-4ECC-BF24-106CEDD0F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25B824-017C-4201-A9AB-030842978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D78F-87A0-45EA-B055-EBA24B7B8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82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E0B814-C4D0-4E77-8DF0-747CBC1DDA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8E8E89-ACDF-49E9-A31A-864D1D1430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2138B4-7CA8-4519-AE43-7369A1C0E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582D-1664-4170-9940-81089DC9541B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EC31EE-53F1-4EED-BF96-BCEF00693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09DC5-03FF-44D1-81A3-BDB49C927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D78F-87A0-45EA-B055-EBA24B7B8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1482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25F00-93A5-4615-805B-F246BE382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6D0A4-226E-4380-A4E4-4AA4D3D542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5A98DA-E7CB-40BE-8478-B0B8C56EF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582D-1664-4170-9940-81089DC9541B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4971A-60E4-4AC4-AB31-62B1781C8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708A7A-DA07-49B3-A8C7-586DCF2ED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D78F-87A0-45EA-B055-EBA24B7B8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6954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2F5BF-E06A-47CA-8C4B-02DCA55EB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C31B75-7A35-4802-A658-292966D023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577900-48B8-46D2-B741-F2B0A1C04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582D-1664-4170-9940-81089DC9541B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B9F35A-C85D-415A-9480-B0AC35F3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B1A0F4-DD43-4CC1-9497-B62A15267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D78F-87A0-45EA-B055-EBA24B7B8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1731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84482-1A2F-43A9-89D5-F80C6555C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D80AF2-C8F1-49C6-AABA-B800F5B7BD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D6A672-ED44-4E84-A7DD-144E2CF1BE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557276-68E8-4499-BCDE-E0C0F5868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582D-1664-4170-9940-81089DC9541B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759ABE-2C46-4ED8-9288-6C6796BC9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0C5A8C-7A2D-4A25-AE12-58510B121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D78F-87A0-45EA-B055-EBA24B7B8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3271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27FF8-C47C-4FF5-BFBC-3B7171031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A52551-B45C-4C1A-A296-09D066C6B2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80803D-4CB4-42B1-9849-16DC68F053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0A986A-71BF-4C62-A302-740C58E3E1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E1FB60-182B-4728-9533-CDAA3A1B9C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2AA29C-F2DA-4D3E-9532-5F7A3BFE3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582D-1664-4170-9940-81089DC9541B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020A45-4ED9-4743-8AEC-3009199A0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4036F8-5439-4464-8418-4A709E019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D78F-87A0-45EA-B055-EBA24B7B8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0028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9D57F-6DC0-4BB7-BBC0-BA461617D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94F248-021C-4FA5-AF5A-EEB292E87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582D-1664-4170-9940-81089DC9541B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20696A-0B64-41FF-BE1F-B636C5B62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00C450-359B-40BE-880B-8E2741C19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D78F-87A0-45EA-B055-EBA24B7B8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4742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217F2E-F532-4673-BD64-38A843E7C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582D-1664-4170-9940-81089DC9541B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17D4BA-397F-49D5-AE8C-C8645FFDE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D5D686-B6E7-44CF-9A0C-F5F31FD96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D78F-87A0-45EA-B055-EBA24B7B8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98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00572-AA6E-4609-A62F-49191C3CE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ABEB45-8C2A-4135-8FC1-959A99B2D4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1B461E-5C9E-445E-886F-48A610F19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250D4F-0D61-4908-B446-C14724B0F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582D-1664-4170-9940-81089DC9541B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0B194D-2119-4B0A-BC9F-1EAE99C02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BC8A1C-BF44-4084-826C-EABADCE5D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D78F-87A0-45EA-B055-EBA24B7B8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0146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1A9AA-608B-4902-BB84-6DDE65A80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74B9BF-3A30-4FDC-8874-98C2E886DD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D20880-AEB6-4623-829F-8E770B6832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BEB8DC-23EE-4F7C-BD09-9F85034DA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582D-1664-4170-9940-81089DC9541B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3C8AED-A958-46B8-867D-65DBDEAC0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D11891-50D9-46ED-9E2F-2505EC4B5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D78F-87A0-45EA-B055-EBA24B7B8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5931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ED68338-9E90-449E-9AA1-EBAD0124B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EF9DF1-09E1-4213-8569-C1BAB3B0DC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7468A1-C5C4-47B7-9CFF-CDBDC45651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C582D-1664-4170-9940-81089DC9541B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C8C5D4-1038-4A3B-8E81-1095455028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9AFEB5-6F54-48B2-9DEC-522CB781AA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7D78F-87A0-45EA-B055-EBA24B7B8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3530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754B16-6FD4-4829-ABF4-836666C563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1390"/>
            <a:ext cx="9144000" cy="2955219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Lord I was blind I could not see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thy marred visage any grace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But now the beauty of thy face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radiant vision dawns on me</a:t>
            </a:r>
          </a:p>
        </p:txBody>
      </p:sp>
    </p:spTree>
    <p:extLst>
      <p:ext uri="{BB962C8B-B14F-4D97-AF65-F5344CB8AC3E}">
        <p14:creationId xmlns:p14="http://schemas.microsoft.com/office/powerpoint/2010/main" val="1036375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754B16-6FD4-4829-ABF4-836666C563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99673"/>
            <a:ext cx="9144000" cy="3058653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Lord I was deaf I could not hear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thrilling music of thy voice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But now I hear thee and rejoice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dirty="0">
                <a:solidFill>
                  <a:schemeClr val="bg1"/>
                </a:solidFill>
              </a:rPr>
              <a:t>But sweet 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are all thy words are dear</a:t>
            </a:r>
          </a:p>
        </p:txBody>
      </p:sp>
    </p:spTree>
    <p:extLst>
      <p:ext uri="{BB962C8B-B14F-4D97-AF65-F5344CB8AC3E}">
        <p14:creationId xmlns:p14="http://schemas.microsoft.com/office/powerpoint/2010/main" val="178269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754B16-6FD4-4829-ABF4-836666C563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68241"/>
            <a:ext cx="9144000" cy="3121518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Lord I was dumb I could not speak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grace and glory of thy name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But now as touched with living flame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My lips thine eager praises wake.</a:t>
            </a:r>
          </a:p>
        </p:txBody>
      </p:sp>
    </p:spTree>
    <p:extLst>
      <p:ext uri="{BB962C8B-B14F-4D97-AF65-F5344CB8AC3E}">
        <p14:creationId xmlns:p14="http://schemas.microsoft.com/office/powerpoint/2010/main" val="446225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754B16-6FD4-4829-ABF4-836666C563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38325"/>
            <a:ext cx="9144000" cy="318135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Lord I was dead I could not stir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My lifeless soul to come to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But now since thou hast quickened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rise from sin’s dark sepulchre</a:t>
            </a:r>
          </a:p>
        </p:txBody>
      </p:sp>
    </p:spTree>
    <p:extLst>
      <p:ext uri="{BB962C8B-B14F-4D97-AF65-F5344CB8AC3E}">
        <p14:creationId xmlns:p14="http://schemas.microsoft.com/office/powerpoint/2010/main" val="1266925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754B16-6FD4-4829-ABF4-836666C563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40313"/>
            <a:ext cx="9144000" cy="2977373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For thou hast made the blind to see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deaf to hear the dumb to speak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dead to live and lo I break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chains of my captivity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759BEB-5121-4A41-A30D-6810D7425448}"/>
              </a:ext>
            </a:extLst>
          </p:cNvPr>
          <p:cNvSpPr/>
          <p:nvPr/>
        </p:nvSpPr>
        <p:spPr>
          <a:xfrm>
            <a:off x="285750" y="5672581"/>
            <a:ext cx="6096000" cy="10618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1046251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W. T. Matson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1982 The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Jubilate</a:t>
            </a: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 Group (Admin. by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Jubilate</a:t>
            </a: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 Hymns Ltd, sub to Hope Publishing for various regions) (Admin. by Hope Publishing Company)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842958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228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2022-02-16T07:16:34Z</dcterms:created>
  <dcterms:modified xsi:type="dcterms:W3CDTF">2023-08-05T04:00:54Z</dcterms:modified>
</cp:coreProperties>
</file>